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79" r:id="rId4"/>
    <p:sldId id="273" r:id="rId5"/>
    <p:sldId id="274" r:id="rId6"/>
    <p:sldId id="275" r:id="rId7"/>
    <p:sldId id="276" r:id="rId8"/>
    <p:sldId id="277" r:id="rId9"/>
    <p:sldId id="263" r:id="rId10"/>
    <p:sldId id="260" r:id="rId11"/>
    <p:sldId id="262" r:id="rId12"/>
    <p:sldId id="283" r:id="rId13"/>
    <p:sldId id="284" r:id="rId14"/>
    <p:sldId id="28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13"/>
    <a:srgbClr val="180211"/>
    <a:srgbClr val="A92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2\jESUS%2019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12\36%20Track%2036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Fsâ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Bßm-th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IÀ¯m-hns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hmgv¯p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-I.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Ahn-Sps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¯ A\p-{K-l-§Ä ad-¡-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cpX.v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]m]-§Ä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Ahn-Sp¶p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s]m-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dp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-¡p-¶p. 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tcmK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-§Ä 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Ahn-Sp¶p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kpJ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-am-¡p-¶p..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thZ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-\n-¡p-¶-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hsc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Biz-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-¸n-¡p-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Ibpw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Ah-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tcmSv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IcpW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ImWn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-¡p-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Ibpw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sNbvX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Cutim-sb-t¸mse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Rm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\pw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thZ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-\n-¡p-¶-h-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tcmSp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IcpW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ImWn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-¡pw.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749617"/>
            <a:ext cx="8839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ImcpWyhm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mWv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[</a:t>
            </a:r>
            <a:r>
              <a:rPr lang="en-US" sz="3200" b="1" dirty="0" err="1">
                <a:latin typeface="ML-Aathira" pitchFamily="82" charset="0"/>
              </a:rPr>
              <a:t>mcmfw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tcmKnIsf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kpJs¸Sp¯n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 * 	\½fpw </a:t>
            </a:r>
            <a:r>
              <a:rPr lang="en-US" sz="3200" b="1" dirty="0" err="1">
                <a:latin typeface="ML-Aathira" pitchFamily="82" charset="0"/>
              </a:rPr>
              <a:t>aäpÅhtcmSp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ImWn¡W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sa¶v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B{</a:t>
            </a:r>
            <a:r>
              <a:rPr lang="en-US" sz="3200" b="1" dirty="0" err="1">
                <a:latin typeface="ML-Aathira" pitchFamily="82" charset="0"/>
              </a:rPr>
              <a:t>Kln¡p¶p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820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ImWn¨Xpt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mse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thZ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n¡p¶htcmSp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mapw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ImWn¡Ww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\t½mSp </a:t>
            </a:r>
            <a:r>
              <a:rPr lang="en-US" sz="3200" b="1" dirty="0" err="1">
                <a:latin typeface="ML-Aathira" pitchFamily="82" charset="0"/>
              </a:rPr>
              <a:t>IcpW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ImWn¡p</a:t>
            </a:r>
            <a:r>
              <a:rPr lang="en-US" sz="3200" b="1" dirty="0">
                <a:latin typeface="ML-Aathira" pitchFamily="82" charset="0"/>
              </a:rPr>
              <a:t>¶ 				</a:t>
            </a:r>
            <a:r>
              <a:rPr lang="en-US" sz="3200" b="1" dirty="0" err="1">
                <a:latin typeface="ML-Aathira" pitchFamily="82" charset="0"/>
              </a:rPr>
              <a:t>CutimtbmSp</a:t>
            </a:r>
            <a:r>
              <a:rPr lang="en-US" sz="3200" b="1" dirty="0">
                <a:latin typeface="ML-Aathira" pitchFamily="82" charset="0"/>
              </a:rPr>
              <a:t> \mw \µ</a:t>
            </a:r>
            <a:r>
              <a:rPr lang="en-US" sz="3200" b="1" dirty="0" err="1">
                <a:latin typeface="ML-Aathira" pitchFamily="82" charset="0"/>
              </a:rPr>
              <a:t>nbpw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lhpw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DÅhcmIWw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 * 	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\§Ä </a:t>
            </a:r>
            <a:r>
              <a:rPr lang="en-US" sz="3200" b="1" dirty="0" err="1">
                <a:latin typeface="ML-Aathira" pitchFamily="82" charset="0"/>
              </a:rPr>
              <a:t>tIÄ¡phm</a:t>
            </a:r>
            <a:r>
              <a:rPr lang="en-US" sz="3200" b="1" dirty="0">
                <a:latin typeface="ML-Aathira" pitchFamily="82" charset="0"/>
              </a:rPr>
              <a:t>\pw </a:t>
            </a:r>
          </a:p>
          <a:p>
            <a:r>
              <a:rPr lang="en-US" sz="3200" b="1" dirty="0">
                <a:latin typeface="ML-Aathira" pitchFamily="82" charset="0"/>
              </a:rPr>
              <a:t>			AX\</a:t>
            </a:r>
            <a:r>
              <a:rPr lang="en-US" sz="3200" b="1" dirty="0" err="1">
                <a:latin typeface="ML-Aathira" pitchFamily="82" charset="0"/>
              </a:rPr>
              <a:t>pkcn¡phm</a:t>
            </a:r>
            <a:r>
              <a:rPr lang="en-US" sz="3200" b="1" dirty="0">
                <a:latin typeface="ML-Aathira" pitchFamily="82" charset="0"/>
              </a:rPr>
              <a:t>\pw \mw </a:t>
            </a:r>
            <a:r>
              <a:rPr lang="en-US" sz="3200" b="1" dirty="0" err="1">
                <a:latin typeface="ML-Aathira" pitchFamily="82" charset="0"/>
              </a:rPr>
              <a:t>DÕmlw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ImWn¡Ww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914400"/>
            <a:ext cx="8839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ho«nÂ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¶ `n£¡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B«ntbmSn¡msX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AhÀ¡v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Ignbp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klmbw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  <a:p>
            <a:r>
              <a:rPr lang="en-US" sz="3000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AwKsshIeyapÅhscbpw</a:t>
            </a:r>
            <a:r>
              <a:rPr lang="en-US" sz="3000" b="1" dirty="0">
                <a:latin typeface="ML-Aathira" pitchFamily="82" charset="0"/>
              </a:rPr>
              <a:t> am\</a:t>
            </a:r>
            <a:r>
              <a:rPr lang="en-US" sz="3000" b="1" dirty="0" err="1">
                <a:latin typeface="ML-Aathira" pitchFamily="82" charset="0"/>
              </a:rPr>
              <a:t>knImkzmØy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</a:t>
            </a:r>
            <a:r>
              <a:rPr lang="en-US" sz="3000" b="1" dirty="0" err="1">
                <a:latin typeface="ML-Aathira" pitchFamily="82" charset="0"/>
              </a:rPr>
              <a:t>apÅhtcbpw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cnlkn¡mXncn¡pI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  <a:p>
            <a:r>
              <a:rPr lang="en-US" sz="3000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ho«nÂ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tcmKnIfmbn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Ignbp¶htcbpw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r>
              <a:rPr lang="en-US" sz="3000" b="1" dirty="0">
                <a:latin typeface="ML-Aathira" pitchFamily="82" charset="0"/>
              </a:rPr>
              <a:t>			{]</a:t>
            </a:r>
            <a:r>
              <a:rPr lang="en-US" sz="3000" b="1" dirty="0" err="1">
                <a:latin typeface="ML-Aathira" pitchFamily="82" charset="0"/>
              </a:rPr>
              <a:t>mbwsN¶htcbpw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klmbn¡pI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ImcpWyw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ImWn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-¡p¶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" name="Picture 9" descr="DSC02860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219200" y="2438400"/>
            <a:ext cx="6654194" cy="4419600"/>
          </a:xfrm>
          <a:prstGeom prst="rect">
            <a:avLst/>
          </a:prstGeom>
          <a:ln w="76200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670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ImcpWyw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ImWn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-¡p¶ 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5" name="jESUS 1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133600"/>
            <a:ext cx="6889749" cy="36814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5819" y="1219200"/>
            <a:ext cx="78423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Ah³ Ah-</a:t>
            </a:r>
            <a:r>
              <a:rPr lang="en-US" sz="3500" b="1" dirty="0" err="1">
                <a:latin typeface="ML-Aathira" pitchFamily="82" charset="0"/>
              </a:rPr>
              <a:t>cpsS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kn</a:t>
            </a:r>
            <a:r>
              <a:rPr lang="en-US" sz="3500" b="1" dirty="0">
                <a:latin typeface="ML-Aathira" pitchFamily="82" charset="0"/>
              </a:rPr>
              <a:t>\-</a:t>
            </a:r>
            <a:r>
              <a:rPr lang="en-US" sz="3500" b="1" dirty="0" err="1">
                <a:latin typeface="ML-Aathira" pitchFamily="82" charset="0"/>
              </a:rPr>
              <a:t>tKm</a:t>
            </a:r>
            <a:r>
              <a:rPr lang="en-US" sz="3500" b="1" dirty="0">
                <a:latin typeface="ML-Aathira" pitchFamily="82" charset="0"/>
              </a:rPr>
              <a:t>-</a:t>
            </a:r>
            <a:r>
              <a:rPr lang="en-US" sz="3500" b="1" dirty="0" err="1">
                <a:latin typeface="ML-Aathira" pitchFamily="82" charset="0"/>
              </a:rPr>
              <a:t>Kp</a:t>
            </a:r>
            <a:r>
              <a:rPr lang="en-US" sz="3500" b="1" dirty="0">
                <a:latin typeface="ML-Aathira" pitchFamily="82" charset="0"/>
              </a:rPr>
              <a:t>-I-</a:t>
            </a:r>
            <a:r>
              <a:rPr lang="en-US" sz="3500" b="1" dirty="0" err="1">
                <a:latin typeface="ML-Aathira" pitchFamily="82" charset="0"/>
              </a:rPr>
              <a:t>fnÂ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]</a:t>
            </a:r>
            <a:r>
              <a:rPr lang="en-US" sz="3500" b="1" dirty="0" err="1">
                <a:latin typeface="ML-Aathira" pitchFamily="82" charset="0"/>
              </a:rPr>
              <a:t>Tn</a:t>
            </a:r>
            <a:r>
              <a:rPr lang="en-US" sz="3500" b="1" dirty="0">
                <a:latin typeface="ML-Aathira" pitchFamily="82" charset="0"/>
              </a:rPr>
              <a:t>-¸</a:t>
            </a:r>
            <a:r>
              <a:rPr lang="en-US" sz="3500" b="1" dirty="0" err="1">
                <a:latin typeface="ML-Aathira" pitchFamily="82" charset="0"/>
              </a:rPr>
              <a:t>n¨pw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cmPy</a:t>
            </a:r>
            <a:r>
              <a:rPr lang="en-US" sz="3500" b="1" dirty="0">
                <a:latin typeface="ML-Aathira" pitchFamily="82" charset="0"/>
              </a:rPr>
              <a:t>-¯</a:t>
            </a:r>
            <a:r>
              <a:rPr lang="en-US" sz="3500" b="1" dirty="0" err="1">
                <a:latin typeface="ML-Aathira" pitchFamily="82" charset="0"/>
              </a:rPr>
              <a:t>nsâ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kphn-tijw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{]</a:t>
            </a:r>
            <a:r>
              <a:rPr lang="en-US" sz="3500" b="1" dirty="0" err="1">
                <a:latin typeface="ML-Aathira" pitchFamily="82" charset="0"/>
              </a:rPr>
              <a:t>kw-Kn¨pw</a:t>
            </a:r>
            <a:r>
              <a:rPr lang="en-US" sz="3500" b="1" dirty="0">
                <a:latin typeface="ML-Aathira" pitchFamily="82" charset="0"/>
              </a:rPr>
              <a:t> P\-§-</a:t>
            </a:r>
            <a:r>
              <a:rPr lang="en-US" sz="3500" b="1" dirty="0" err="1">
                <a:latin typeface="ML-Aathira" pitchFamily="82" charset="0"/>
              </a:rPr>
              <a:t>fpsS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FÃm</a:t>
            </a:r>
            <a:r>
              <a:rPr lang="en-US" sz="3500" b="1" dirty="0">
                <a:latin typeface="ML-Aathira" pitchFamily="82" charset="0"/>
              </a:rPr>
              <a:t>  </a:t>
            </a:r>
            <a:r>
              <a:rPr lang="en-US" sz="3500" b="1" dirty="0" err="1">
                <a:latin typeface="ML-Aathira" pitchFamily="82" charset="0"/>
              </a:rPr>
              <a:t>tcmK</a:t>
            </a:r>
            <a:r>
              <a:rPr lang="en-US" sz="3500" b="1" dirty="0">
                <a:latin typeface="ML-Aathira" pitchFamily="82" charset="0"/>
              </a:rPr>
              <a:t>-§</a:t>
            </a:r>
            <a:r>
              <a:rPr lang="en-US" sz="3500" b="1" dirty="0" err="1">
                <a:latin typeface="ML-Aathira" pitchFamily="82" charset="0"/>
              </a:rPr>
              <a:t>fpw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hym</a:t>
            </a:r>
            <a:r>
              <a:rPr lang="en-US" sz="3500" b="1" dirty="0">
                <a:latin typeface="ML-Aathira" pitchFamily="82" charset="0"/>
              </a:rPr>
              <a:t>[n-</a:t>
            </a:r>
            <a:r>
              <a:rPr lang="en-US" sz="3500" b="1" dirty="0" err="1">
                <a:latin typeface="ML-Aathira" pitchFamily="82" charset="0"/>
              </a:rPr>
              <a:t>Ifpw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kpJ</a:t>
            </a:r>
            <a:r>
              <a:rPr lang="en-US" sz="3500" b="1" dirty="0">
                <a:latin typeface="ML-Aathira" pitchFamily="82" charset="0"/>
              </a:rPr>
              <a:t>-s¸-Sp-¯</a:t>
            </a:r>
            <a:r>
              <a:rPr lang="en-US" sz="3500" b="1" dirty="0" err="1">
                <a:latin typeface="ML-Aathira" pitchFamily="82" charset="0"/>
              </a:rPr>
              <a:t>nbpw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 err="1">
                <a:latin typeface="ML-Aathira" pitchFamily="82" charset="0"/>
              </a:rPr>
              <a:t>Keoen</a:t>
            </a:r>
            <a:r>
              <a:rPr lang="en-US" sz="3500" b="1" dirty="0">
                <a:latin typeface="ML-Aathira" pitchFamily="82" charset="0"/>
              </a:rPr>
              <a:t> apgp-h³ </a:t>
            </a:r>
            <a:r>
              <a:rPr lang="en-US" sz="3500" b="1" dirty="0" err="1">
                <a:latin typeface="ML-Aathira" pitchFamily="82" charset="0"/>
              </a:rPr>
              <a:t>Npän</a:t>
            </a:r>
            <a:r>
              <a:rPr lang="en-US" sz="3500" b="1" dirty="0">
                <a:latin typeface="ML-Aathira" pitchFamily="82" charset="0"/>
              </a:rPr>
              <a:t>-k-©-</a:t>
            </a:r>
            <a:r>
              <a:rPr lang="en-US" sz="3500" b="1" dirty="0" err="1">
                <a:latin typeface="ML-Aathira" pitchFamily="82" charset="0"/>
              </a:rPr>
              <a:t>cn</a:t>
            </a:r>
            <a:r>
              <a:rPr lang="en-US" sz="3500" b="1" dirty="0"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420231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mb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Øe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-§-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fn-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seÃmw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Bfp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-IÄ 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tcmKn-Isf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sIm­p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h¶ncp¶p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Cutimbv¡v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Ah-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tcmSv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 A\p-I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¼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tXm¶n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Ahsc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kpJ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-s¸-Sp-¯n.</a:t>
            </a:r>
          </a:p>
        </p:txBody>
      </p:sp>
      <p:pic>
        <p:nvPicPr>
          <p:cNvPr id="1026" name="Picture 2" descr="C:\Users\user\Desktop\jesus-healing-blind-man-on-sabb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19400"/>
            <a:ext cx="3124200" cy="405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19050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Icp</a:t>
            </a:r>
            <a:r>
              <a:rPr lang="en-US" sz="3500" b="1" dirty="0">
                <a:latin typeface="ML-Aathira" pitchFamily="82" charset="0"/>
              </a:rPr>
              <a:t>-W-</a:t>
            </a:r>
            <a:r>
              <a:rPr lang="en-US" sz="3500" b="1" dirty="0" err="1">
                <a:latin typeface="ML-Aathira" pitchFamily="82" charset="0"/>
              </a:rPr>
              <a:t>bp</a:t>
            </a:r>
            <a:r>
              <a:rPr lang="en-US" sz="3500" b="1" dirty="0">
                <a:latin typeface="ML-Aathira" pitchFamily="82" charset="0"/>
              </a:rPr>
              <a:t>-Å-h-\m-</a:t>
            </a:r>
            <a:r>
              <a:rPr lang="en-US" sz="3500" b="1" dirty="0" err="1">
                <a:latin typeface="ML-Aathira" pitchFamily="82" charset="0"/>
              </a:rPr>
              <a:t>Wv</a:t>
            </a:r>
            <a:r>
              <a:rPr lang="en-US" sz="35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thZ</a:t>
            </a:r>
            <a:r>
              <a:rPr lang="en-US" sz="3500" b="1" dirty="0">
                <a:latin typeface="ML-Aathira" pitchFamily="82" charset="0"/>
              </a:rPr>
              <a:t>-\n-¡p-¶-h-</a:t>
            </a:r>
            <a:r>
              <a:rPr lang="en-US" sz="3500" b="1" dirty="0" err="1">
                <a:latin typeface="ML-Aathira" pitchFamily="82" charset="0"/>
              </a:rPr>
              <a:t>tcmSv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Ahn-Sp¶v</a:t>
            </a:r>
            <a:r>
              <a:rPr lang="en-US" sz="3500" b="1" dirty="0">
                <a:latin typeface="ML-Aathira" pitchFamily="82" charset="0"/>
              </a:rPr>
              <a:t> A\p-I¼ </a:t>
            </a:r>
            <a:r>
              <a:rPr lang="en-US" sz="3500" b="1" dirty="0" err="1">
                <a:latin typeface="ML-Aathira" pitchFamily="82" charset="0"/>
              </a:rPr>
              <a:t>ImWn</a:t>
            </a:r>
            <a:r>
              <a:rPr lang="en-US" sz="3500" b="1" dirty="0">
                <a:latin typeface="ML-Aathira" pitchFamily="82" charset="0"/>
              </a:rPr>
              <a:t>-¡p-¶p. </a:t>
            </a:r>
            <a:r>
              <a:rPr lang="en-US" sz="3500" b="1" dirty="0" err="1">
                <a:latin typeface="ML-Aathira" pitchFamily="82" charset="0"/>
              </a:rPr>
              <a:t>Ahn-Sp¶v</a:t>
            </a:r>
            <a:r>
              <a:rPr lang="en-US" sz="3500" b="1" dirty="0">
                <a:latin typeface="ML-Aathira" pitchFamily="82" charset="0"/>
              </a:rPr>
              <a:t> Cu </a:t>
            </a:r>
            <a:r>
              <a:rPr lang="en-US" sz="3500" b="1" dirty="0" err="1">
                <a:latin typeface="ML-Aathira" pitchFamily="82" charset="0"/>
              </a:rPr>
              <a:t>temI</a:t>
            </a:r>
            <a:r>
              <a:rPr lang="en-US" sz="3500" b="1" dirty="0">
                <a:latin typeface="ML-Aathira" pitchFamily="82" charset="0"/>
              </a:rPr>
              <a:t>-¯n-</a:t>
            </a:r>
            <a:r>
              <a:rPr lang="en-US" sz="3500" b="1" dirty="0" err="1">
                <a:latin typeface="ML-Aathira" pitchFamily="82" charset="0"/>
              </a:rPr>
              <a:t>tebv¡p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h¶Xp</a:t>
            </a:r>
            <a:r>
              <a:rPr lang="en-US" sz="3500" b="1" dirty="0">
                <a:latin typeface="ML-Aathira" pitchFamily="82" charset="0"/>
              </a:rPr>
              <a:t> \½psS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thZ</a:t>
            </a:r>
            <a:r>
              <a:rPr lang="en-US" sz="3500" b="1" dirty="0">
                <a:latin typeface="ML-Aathira" pitchFamily="82" charset="0"/>
              </a:rPr>
              <a:t>-\-IÄ amäp-hm³ </a:t>
            </a:r>
            <a:r>
              <a:rPr lang="en-US" sz="3500" b="1" dirty="0" err="1">
                <a:latin typeface="ML-Aathira" pitchFamily="82" charset="0"/>
              </a:rPr>
              <a:t>th­n-bm-Wv</a:t>
            </a:r>
            <a:r>
              <a:rPr lang="en-US" sz="35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2057400"/>
            <a:ext cx="527580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IcpW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ImWn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-¨-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Xp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-t]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mse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mapw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thZ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-\n-¡p-¶-h-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tcmSp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IcpW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ImWn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-¡-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Ww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  <a:endParaRPr lang="en-US" sz="3500" b="1" dirty="0">
              <a:solidFill>
                <a:srgbClr val="1A0013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2254240"/>
            <a:ext cx="7543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 ]d-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bp¶p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:  "\n§-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fpsS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nXmhv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IcpWbpÅ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-h-\m-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bn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cn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-¡p-¶-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Xp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-t]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mse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n§fpw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Icp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-W-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bp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-Å-h-cm-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bn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C00000"/>
                </a:solidFill>
                <a:latin typeface="ML-Aathira" pitchFamily="82" charset="0"/>
              </a:rPr>
              <a:t>cn</a:t>
            </a:r>
            <a:r>
              <a:rPr lang="en-US" sz="3500" b="1" dirty="0">
                <a:solidFill>
                  <a:srgbClr val="C00000"/>
                </a:solidFill>
                <a:latin typeface="ML-Aathira" pitchFamily="82" charset="0"/>
              </a:rPr>
              <a:t>-¡p-hn³'.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62484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39419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-I\n-</a:t>
            </a:r>
            <a:r>
              <a:rPr lang="en-US" sz="3000" b="1" dirty="0" err="1">
                <a:latin typeface="ML-Aathira" pitchFamily="82" charset="0"/>
              </a:rPr>
              <a:t>shmSp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IÀ¯m</a:t>
            </a:r>
            <a:r>
              <a:rPr lang="en-US" sz="3000" b="1" dirty="0">
                <a:latin typeface="ML-Aathira" pitchFamily="82" charset="0"/>
              </a:rPr>
              <a:t>-h-cp-</a:t>
            </a:r>
            <a:r>
              <a:rPr lang="en-US" sz="3000" b="1" dirty="0" err="1">
                <a:latin typeface="ML-Aathira" pitchFamily="82" charset="0"/>
              </a:rPr>
              <a:t>fp¶p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]in-</a:t>
            </a:r>
            <a:r>
              <a:rPr lang="en-US" sz="3000" b="1" dirty="0" err="1">
                <a:latin typeface="ML-Aathira" pitchFamily="82" charset="0"/>
              </a:rPr>
              <a:t>bp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tÅmÀ¡n</a:t>
            </a:r>
            <a:r>
              <a:rPr lang="en-US" sz="3000" b="1" dirty="0">
                <a:latin typeface="ML-Aathira" pitchFamily="82" charset="0"/>
              </a:rPr>
              <a:t>-¶m-</a:t>
            </a:r>
            <a:r>
              <a:rPr lang="en-US" sz="3000" b="1" dirty="0" err="1">
                <a:latin typeface="ML-Aathira" pitchFamily="82" charset="0"/>
              </a:rPr>
              <a:t>lmcw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_</a:t>
            </a:r>
            <a:r>
              <a:rPr lang="en-US" sz="3000" b="1" dirty="0" err="1">
                <a:latin typeface="ML-Aathira" pitchFamily="82" charset="0"/>
              </a:rPr>
              <a:t>Ôn</a:t>
            </a:r>
            <a:r>
              <a:rPr lang="en-US" sz="3000" b="1" dirty="0">
                <a:latin typeface="ML-Aathira" pitchFamily="82" charset="0"/>
              </a:rPr>
              <a:t>-X-cm-</a:t>
            </a:r>
            <a:r>
              <a:rPr lang="en-US" sz="3000" b="1" dirty="0" err="1">
                <a:latin typeface="ML-Aathira" pitchFamily="82" charset="0"/>
              </a:rPr>
              <a:t>tbmÀs</a:t>
            </a:r>
            <a:r>
              <a:rPr lang="en-US" sz="3000" b="1" dirty="0">
                <a:latin typeface="ML-Aathira" pitchFamily="82" charset="0"/>
              </a:rPr>
              <a:t>¡-s¶¶pw</a:t>
            </a:r>
          </a:p>
          <a:p>
            <a:r>
              <a:rPr lang="en-US" sz="3000" b="1" dirty="0">
                <a:latin typeface="ML-Aathira" pitchFamily="82" charset="0"/>
              </a:rPr>
              <a:t>\mY³ 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-\-</a:t>
            </a:r>
            <a:r>
              <a:rPr lang="en-US" sz="3000" b="1" dirty="0" err="1">
                <a:latin typeface="ML-Aathira" pitchFamily="82" charset="0"/>
              </a:rPr>
              <a:t>ta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-¶p.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Ipcp-S³am-cpsS \b-\-§Ä</a:t>
            </a:r>
          </a:p>
          <a:p>
            <a:r>
              <a:rPr lang="en-US" sz="3000" b="1" dirty="0" err="1">
                <a:latin typeface="ML-Aathira" pitchFamily="82" charset="0"/>
              </a:rPr>
              <a:t>IÀ¯m-hmWv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Xpd</a:t>
            </a:r>
            <a:r>
              <a:rPr lang="en-US" sz="3000" b="1" dirty="0">
                <a:latin typeface="ML-Aathira" pitchFamily="82" charset="0"/>
              </a:rPr>
              <a:t>-¶n-Sp-thm³</a:t>
            </a:r>
          </a:p>
          <a:p>
            <a:r>
              <a:rPr lang="en-US" sz="3000" b="1" dirty="0" err="1">
                <a:latin typeface="ML-Aathira" pitchFamily="82" charset="0"/>
              </a:rPr>
              <a:t>Xmgv</a:t>
            </a:r>
            <a:r>
              <a:rPr lang="en-US" sz="3000" b="1" dirty="0">
                <a:latin typeface="ML-Aathira" pitchFamily="82" charset="0"/>
              </a:rPr>
              <a:t>¶-</a:t>
            </a:r>
            <a:r>
              <a:rPr lang="en-US" sz="3000" b="1" dirty="0" err="1">
                <a:latin typeface="ML-Aathira" pitchFamily="82" charset="0"/>
              </a:rPr>
              <a:t>ap</a:t>
            </a:r>
            <a:r>
              <a:rPr lang="en-US" sz="3000" b="1" dirty="0">
                <a:latin typeface="ML-Aathira" pitchFamily="82" charset="0"/>
              </a:rPr>
              <a:t>-J-§-fp-bÀ¯nSpt¼mÄ</a:t>
            </a:r>
          </a:p>
          <a:p>
            <a:r>
              <a:rPr lang="en-US" sz="3000" b="1" dirty="0" err="1">
                <a:latin typeface="ML-Aathira" pitchFamily="82" charset="0"/>
              </a:rPr>
              <a:t>IÀ¯m-htÃm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F¶mfpw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8" name="36 Track 3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3581400"/>
            <a:ext cx="304800" cy="304800"/>
          </a:xfrm>
          <a:prstGeom prst="rect">
            <a:avLst/>
          </a:prstGeom>
        </p:spPr>
      </p:pic>
      <p:pic>
        <p:nvPicPr>
          <p:cNvPr id="7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252</Words>
  <Application>Microsoft Office PowerPoint</Application>
  <PresentationFormat>On-screen Show (4:3)</PresentationFormat>
  <Paragraphs>62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c£I\mb  ssZhw kotdm ae-_mÀ k`-bpsS hnizmk  ]cn-io-e\ ]mTm-hen.</vt:lpstr>
      <vt:lpstr>]mTw 12</vt:lpstr>
      <vt:lpstr>Slide 3</vt:lpstr>
      <vt:lpstr>Slide 4</vt:lpstr>
      <vt:lpstr>Slide 5</vt:lpstr>
      <vt:lpstr>Slide 6</vt:lpstr>
      <vt:lpstr>Slide 7</vt:lpstr>
      <vt:lpstr>Slide 8</vt:lpstr>
      <vt:lpstr>\ap¡p ]mSmw</vt:lpstr>
      <vt:lpstr>\ap¡p{]mÀ°n¡mw Fsâ Bßm-th, IÀ¯m-hns\ hmgv¯p-I. Ahn-Sps¯ A\p-{K-l-§Ä ad-¡-cpX.v \nsâ ]m]-§Ä Ahn-Sp¶p s]m-dp-¡p-¶p. \nsâ tcmK-§Ä  Ahn-Sp¶p kpJ-am-¡p-¶p.. </vt:lpstr>
      <vt:lpstr>\ap¡v A\p-I-cn¡mw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226</cp:revision>
  <dcterms:created xsi:type="dcterms:W3CDTF">2012-01-18T04:19:31Z</dcterms:created>
  <dcterms:modified xsi:type="dcterms:W3CDTF">2013-11-12T06:48:34Z</dcterms:modified>
</cp:coreProperties>
</file>